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Copilotはすでにコンテンツを持っている方のためのツールです。WordドキュメントやPDFがあれば、Copilotが2分以内に完全なプレゼンテーションに変換してくれます。白紙スライドのストレスは不要です。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にはBusinessサブスクリプションが必要です。PersonalプランとFamilyプランは対象外です。これが主なコストのハードルです。サブスクリプション加入後は追加設定は不要で、Copilotボタンが自動的にPowerPointのリボンに表示され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ソースドキュメントは作業前に必ずOneDriveにアップロードしてください。CopilotはそこからアクセスできますPrompトでは必ずスピーカーノートを要求してください。指示がないとCopilotがスライドのみを生成してしまうことがあり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が生成するスピーカーノートはドラフトであり、最終版ではありません。各ノートを読んで正確性を確認し、1セッションあたり2〜4文にトリミングしてから制御行を追加してください。Copilotが生成したデッキはブロック構造が安定しており、タイトルはblock=1、メインコンテンツはblock=2で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サブスクリプションの要件が主なハードルです。品質の制限も現実的です。Copilotの出力はソースドキュメントの品質にのみ依存します。ゴミを入れればゴミが出ます。制御行を追加する前に必ず確認とトリミングを行ってください。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Copilotで作成したPPTXをpptx2videoにアップロードしてください。ナレーション付きの動画が自動で生成されます。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C2CB"/>
          </a:solidFill>
          <a:ln w="12700">
            <a:solidFill>
              <a:srgbClr val="00C2CB"/>
            </a:solidFill>
            <a:prstDash val="solid"/>
          </a:ln>
        </p:spPr>
      </p:sp>
      <p:sp>
        <p:nvSpPr>
          <p:cNvPr id="3" name="Shape 1"/>
          <p:cNvSpPr/>
          <p:nvPr/>
        </p:nvSpPr>
        <p:spPr>
          <a:xfrm>
            <a:off x="0" y="73152"/>
            <a:ext cx="54864" cy="5070348"/>
          </a:xfrm>
          <a:prstGeom prst="rect">
            <a:avLst/>
          </a:prstGeom>
          <a:solidFill>
            <a:srgbClr val="00C2CB"/>
          </a:solidFill>
          <a:ln w="12700">
            <a:solidFill>
              <a:srgbClr val="00C2CB"/>
            </a:solidFill>
            <a:prstDash val="solid"/>
          </a:ln>
        </p:spPr>
      </p:sp>
      <p:sp>
        <p:nvSpPr>
          <p:cNvPr id="4" name="Shape 2"/>
          <p:cNvSpPr/>
          <p:nvPr/>
        </p:nvSpPr>
        <p:spPr>
          <a:xfrm>
            <a:off x="457200" y="731520"/>
            <a:ext cx="2011680" cy="36576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457200" y="731520"/>
            <a:ext cx="2011680" cy="365760"/>
          </a:xfrm>
          <a:prstGeom prst="rect">
            <a:avLst/>
          </a:prstGeom>
          <a:noFill/>
          <a:ln/>
        </p:spPr>
        <p:txBody>
          <a:bodyPr wrap="square" lIns="0" tIns="0" rIns="0" bIns="0" rtlCol="0" anchor="ctr"/>
          <a:lstStyle/>
          <a:p>
            <a:pPr algn="ctr" indent="0" marL="0">
              <a:buNone/>
            </a:pPr>
            <a:r>
              <a:rPr lang="en-US" sz="1000" b="1" dirty="0">
                <a:solidFill>
                  <a:srgbClr val="0F1C2E"/>
                </a:solidFill>
                <a:latin typeface="Calibri" pitchFamily="34" charset="0"/>
                <a:ea typeface="Calibri" pitchFamily="34" charset="-122"/>
                <a:cs typeface="Calibri" pitchFamily="34" charset="-120"/>
              </a:rPr>
              <a:t>第6回 全6回</a:t>
            </a:r>
            <a:endParaRPr lang="en-US" sz="1000" dirty="0"/>
          </a:p>
        </p:txBody>
      </p:sp>
      <p:sp>
        <p:nvSpPr>
          <p:cNvPr id="6" name="Text 4"/>
          <p:cNvSpPr/>
          <p:nvPr/>
        </p:nvSpPr>
        <p:spPr>
          <a:xfrm>
            <a:off x="457200" y="1371600"/>
            <a:ext cx="8229600" cy="1645920"/>
          </a:xfrm>
          <a:prstGeom prst="rect">
            <a:avLst/>
          </a:prstGeom>
          <a:noFill/>
          <a:ln/>
        </p:spPr>
        <p:txBody>
          <a:bodyPr wrap="square" rtlCol="0" anchor="ctr"/>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Copilot in PowerPoint</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既存資料をスライドに</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変換したい方へ</a:t>
            </a:r>
            <a:endParaRPr lang="en-US" sz="3400" dirty="0"/>
          </a:p>
        </p:txBody>
      </p:sp>
      <p:sp>
        <p:nvSpPr>
          <p:cNvPr id="7" name="Text 5"/>
          <p:cNvSpPr/>
          <p:nvPr/>
        </p:nvSpPr>
        <p:spPr>
          <a:xfrm>
            <a:off x="457200" y="3108960"/>
            <a:ext cx="7315200" cy="640080"/>
          </a:xfrm>
          <a:prstGeom prst="rect">
            <a:avLst/>
          </a:prstGeom>
          <a:noFill/>
          <a:ln/>
        </p:spPr>
        <p:txBody>
          <a:bodyPr wrap="square" rtlCol="0" anchor="ctr"/>
          <a:lstStyle/>
          <a:p>
            <a:pPr algn="l" indent="0" marL="0">
              <a:buNone/>
            </a:pPr>
            <a:r>
              <a:rPr lang="en-US" sz="1600" dirty="0">
                <a:solidFill>
                  <a:srgbClr val="00C2CB"/>
                </a:solidFill>
                <a:latin typeface="Calibri" pitchFamily="34" charset="0"/>
                <a:ea typeface="Calibri" pitchFamily="34" charset="-122"/>
                <a:cs typeface="Calibri" pitchFamily="34" charset="-120"/>
              </a:rPr>
              <a:t>WordファイルやPDFが数分でプレゼンテーションに</a:t>
            </a:r>
            <a:endParaRPr lang="en-US" sz="1600" dirty="0"/>
          </a:p>
        </p:txBody>
      </p:sp>
      <p:sp>
        <p:nvSpPr>
          <p:cNvPr id="8" name="Text 6"/>
          <p:cNvSpPr/>
          <p:nvPr/>
        </p:nvSpPr>
        <p:spPr>
          <a:xfrm>
            <a:off x="457200" y="4480560"/>
            <a:ext cx="8229600" cy="320040"/>
          </a:xfrm>
          <a:prstGeom prst="rect">
            <a:avLst/>
          </a:prstGeom>
          <a:noFill/>
          <a:ln/>
        </p:spPr>
        <p:txBody>
          <a:bodyPr wrap="square" rtlCol="0" anchor="ctr"/>
          <a:lstStyle/>
          <a:p>
            <a:pPr algn="l" indent="0" marL="0">
              <a:buNone/>
            </a:pPr>
            <a:r>
              <a:rPr lang="en-US" sz="1000" dirty="0">
                <a:solidFill>
                  <a:srgbClr val="8BA3B8"/>
                </a:solidFill>
                <a:latin typeface="Calibri" pitchFamily="34" charset="0"/>
                <a:ea typeface="Calibri" pitchFamily="34" charset="-122"/>
                <a:cs typeface="Calibri" pitchFamily="34" charset="-120"/>
              </a:rPr>
              <a:t>pptx2video.z0a.net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すでに何かが書かれている方 — Wordドキュメント・PDFレポート・会議のまとめ・調査報告書。</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ゼロから始めたくない方。</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AIが既存の資料を読んでスライドに自動変換してくれることを期待する方。</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これはプレゼンテーションを作ったことがない方にとって、最も摩擦の少ない入口です。</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セットアップ</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41832"/>
            <a:ext cx="384048" cy="384048"/>
          </a:xfrm>
          <a:prstGeom prst="ellipse">
            <a:avLst/>
          </a:prstGeom>
          <a:solidFill>
            <a:srgbClr val="F96167"/>
          </a:solidFill>
          <a:ln w="12700">
            <a:solidFill>
              <a:srgbClr val="F96167"/>
            </a:solidFill>
            <a:prstDash val="solid"/>
          </a:ln>
        </p:spPr>
      </p:sp>
      <p:sp>
        <p:nvSpPr>
          <p:cNvPr id="6" name="Text 4"/>
          <p:cNvSpPr/>
          <p:nvPr/>
        </p:nvSpPr>
        <p:spPr>
          <a:xfrm>
            <a:off x="365760" y="941832"/>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1</a:t>
            </a:r>
            <a:endParaRPr lang="en-US" sz="1200" dirty="0"/>
          </a:p>
        </p:txBody>
      </p:sp>
      <p:sp>
        <p:nvSpPr>
          <p:cNvPr id="7" name="Text 5"/>
          <p:cNvSpPr/>
          <p:nvPr/>
        </p:nvSpPr>
        <p:spPr>
          <a:xfrm>
            <a:off x="914400" y="868680"/>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Microsoft 365 Business Standard以上が必要（1ユーザーあたり約1,900円/月〜）</a:t>
            </a:r>
            <a:endParaRPr lang="en-US" sz="1350" dirty="0"/>
          </a:p>
        </p:txBody>
      </p:sp>
      <p:sp>
        <p:nvSpPr>
          <p:cNvPr id="8" name="Shape 6"/>
          <p:cNvSpPr/>
          <p:nvPr/>
        </p:nvSpPr>
        <p:spPr>
          <a:xfrm>
            <a:off x="365760" y="1600200"/>
            <a:ext cx="384048" cy="384048"/>
          </a:xfrm>
          <a:prstGeom prst="ellipse">
            <a:avLst/>
          </a:prstGeom>
          <a:solidFill>
            <a:srgbClr val="F96167"/>
          </a:solidFill>
          <a:ln w="12700">
            <a:solidFill>
              <a:srgbClr val="F96167"/>
            </a:solidFill>
            <a:prstDash val="solid"/>
          </a:ln>
        </p:spPr>
      </p:sp>
      <p:sp>
        <p:nvSpPr>
          <p:cNvPr id="9" name="Text 7"/>
          <p:cNvSpPr/>
          <p:nvPr/>
        </p:nvSpPr>
        <p:spPr>
          <a:xfrm>
            <a:off x="365760" y="1600200"/>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2</a:t>
            </a:r>
            <a:endParaRPr lang="en-US" sz="1200" dirty="0"/>
          </a:p>
        </p:txBody>
      </p:sp>
      <p:sp>
        <p:nvSpPr>
          <p:cNvPr id="10" name="Text 8"/>
          <p:cNvSpPr/>
          <p:nvPr/>
        </p:nvSpPr>
        <p:spPr>
          <a:xfrm>
            <a:off x="914400" y="1527048"/>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PersonalプランおよびFamilyプランは対象外</a:t>
            </a:r>
            <a:endParaRPr lang="en-US" sz="1350" dirty="0"/>
          </a:p>
        </p:txBody>
      </p:sp>
      <p:sp>
        <p:nvSpPr>
          <p:cNvPr id="11" name="Shape 9"/>
          <p:cNvSpPr/>
          <p:nvPr/>
        </p:nvSpPr>
        <p:spPr>
          <a:xfrm>
            <a:off x="365760" y="2258568"/>
            <a:ext cx="384048" cy="384048"/>
          </a:xfrm>
          <a:prstGeom prst="ellipse">
            <a:avLst/>
          </a:prstGeom>
          <a:solidFill>
            <a:srgbClr val="F96167"/>
          </a:solidFill>
          <a:ln w="12700">
            <a:solidFill>
              <a:srgbClr val="F96167"/>
            </a:solidFill>
            <a:prstDash val="solid"/>
          </a:ln>
        </p:spPr>
      </p:sp>
      <p:sp>
        <p:nvSpPr>
          <p:cNvPr id="12" name="Text 10"/>
          <p:cNvSpPr/>
          <p:nvPr/>
        </p:nvSpPr>
        <p:spPr>
          <a:xfrm>
            <a:off x="365760" y="2258568"/>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3</a:t>
            </a:r>
            <a:endParaRPr lang="en-US" sz="1200" dirty="0"/>
          </a:p>
        </p:txBody>
      </p:sp>
      <p:sp>
        <p:nvSpPr>
          <p:cNvPr id="13" name="Text 11"/>
          <p:cNvSpPr/>
          <p:nvPr/>
        </p:nvSpPr>
        <p:spPr>
          <a:xfrm>
            <a:off x="914400" y="2185416"/>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別途インストール不要 — サブスクリプション有効化後、自動でリボンに表示</a:t>
            </a:r>
            <a:endParaRPr lang="en-US" sz="1350" dirty="0"/>
          </a:p>
        </p:txBody>
      </p:sp>
      <p:sp>
        <p:nvSpPr>
          <p:cNvPr id="14" name="Shape 12"/>
          <p:cNvSpPr/>
          <p:nvPr/>
        </p:nvSpPr>
        <p:spPr>
          <a:xfrm>
            <a:off x="365760" y="2916936"/>
            <a:ext cx="384048" cy="384048"/>
          </a:xfrm>
          <a:prstGeom prst="ellipse">
            <a:avLst/>
          </a:prstGeom>
          <a:solidFill>
            <a:srgbClr val="F96167"/>
          </a:solidFill>
          <a:ln w="12700">
            <a:solidFill>
              <a:srgbClr val="F96167"/>
            </a:solidFill>
            <a:prstDash val="solid"/>
          </a:ln>
        </p:spPr>
      </p:sp>
      <p:sp>
        <p:nvSpPr>
          <p:cNvPr id="15" name="Text 13"/>
          <p:cNvSpPr/>
          <p:nvPr/>
        </p:nvSpPr>
        <p:spPr>
          <a:xfrm>
            <a:off x="365760" y="2916936"/>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4</a:t>
            </a:r>
            <a:endParaRPr lang="en-US" sz="1200" dirty="0"/>
          </a:p>
        </p:txBody>
      </p:sp>
      <p:sp>
        <p:nvSpPr>
          <p:cNvPr id="16" name="Text 14"/>
          <p:cNvSpPr/>
          <p:nvPr/>
        </p:nvSpPr>
        <p:spPr>
          <a:xfrm>
            <a:off x="914400" y="2843784"/>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作業前にソースドキュメントをOneDriveにアップロード</a:t>
            </a:r>
            <a:endParaRPr lang="en-US" sz="1350" dirty="0"/>
          </a:p>
        </p:txBody>
      </p:sp>
      <p:sp>
        <p:nvSpPr>
          <p:cNvPr id="17" name="Shape 15"/>
          <p:cNvSpPr/>
          <p:nvPr/>
        </p:nvSpPr>
        <p:spPr>
          <a:xfrm>
            <a:off x="365760" y="3575304"/>
            <a:ext cx="384048" cy="384048"/>
          </a:xfrm>
          <a:prstGeom prst="ellipse">
            <a:avLst/>
          </a:prstGeom>
          <a:solidFill>
            <a:srgbClr val="F96167"/>
          </a:solidFill>
          <a:ln w="12700">
            <a:solidFill>
              <a:srgbClr val="F96167"/>
            </a:solidFill>
            <a:prstDash val="solid"/>
          </a:ln>
        </p:spPr>
      </p:sp>
      <p:sp>
        <p:nvSpPr>
          <p:cNvPr id="18" name="Text 16"/>
          <p:cNvSpPr/>
          <p:nvPr/>
        </p:nvSpPr>
        <p:spPr>
          <a:xfrm>
            <a:off x="365760" y="3575304"/>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5</a:t>
            </a:r>
            <a:endParaRPr lang="en-US" sz="1200" dirty="0"/>
          </a:p>
        </p:txBody>
      </p:sp>
      <p:sp>
        <p:nvSpPr>
          <p:cNvPr id="19" name="Text 17"/>
          <p:cNvSpPr/>
          <p:nvPr/>
        </p:nvSpPr>
        <p:spPr>
          <a:xfrm>
            <a:off x="914400" y="3502152"/>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PowerPointを開く → ホームリボンのCopilotをクリック</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既存ドキュメントをスライドに変換する方法</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既存ドキュメントから始める場合：</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1. WordドキュメントまたはPDFをOneDriveにアップロード</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2. PowerPointを開く → Copilotをクリック</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3. 「[ファイル名]からプレゼンテーションを作成して」と入力</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4. Copilotがタイトル・コンテンツ・スピーカーノート付きのスライドを生成</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プロンプトから始める場合：</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「従業員ウェルネスプログラムのメリットを説明する6枚のプレゼンテーションを作成してください。各スライドに1段落のナレーション用スピーカーノートを含めてください。」</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スピーカーノートの指示は必ず明示すること。省略するとCopilotがノートを生成しない場合があります。</a:t>
            </a:r>
            <a:endParaRPr lang="en-US" sz="13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1800" b="1" dirty="0">
                <a:solidFill>
                  <a:srgbClr val="00C2CB"/>
                </a:solidFill>
                <a:latin typeface="Trebuchet MS" pitchFamily="34" charset="0"/>
                <a:ea typeface="Trebuchet MS" pitchFamily="34" charset="-122"/>
                <a:cs typeface="Trebuchet MS" pitchFamily="34" charset="-120"/>
              </a:rPr>
              <a:t>Copilot生成ノートへの制御行追加</a:t>
            </a:r>
            <a:endParaRPr lang="en-US" sz="1800" dirty="0"/>
          </a:p>
        </p:txBody>
      </p:sp>
      <p:sp>
        <p:nvSpPr>
          <p:cNvPr id="4" name="Shape 2"/>
          <p:cNvSpPr/>
          <p:nvPr/>
        </p:nvSpPr>
        <p:spPr>
          <a:xfrm>
            <a:off x="365760" y="777240"/>
            <a:ext cx="8412480" cy="3566160"/>
          </a:xfrm>
          <a:prstGeom prst="rect">
            <a:avLst/>
          </a:prstGeom>
          <a:solidFill>
            <a:srgbClr val="060D15"/>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594360" y="868680"/>
            <a:ext cx="7955280" cy="3383280"/>
          </a:xfrm>
          <a:prstGeom prst="rect">
            <a:avLst/>
          </a:prstGeom>
          <a:noFill/>
          <a:ln/>
        </p:spPr>
        <p:txBody>
          <a:bodyPr wrap="square" rtlCol="0" anchor="t"/>
          <a:lstStyle/>
          <a:p>
            <a:pPr algn="l" indent="0" marL="0">
              <a:buNone/>
            </a:pPr>
            <a:r>
              <a:rPr lang="en-US" sz="1100" dirty="0">
                <a:solidFill>
                  <a:srgbClr val="9ECBFF"/>
                </a:solidFill>
                <a:latin typeface="Consolas" pitchFamily="34" charset="0"/>
                <a:ea typeface="Consolas" pitchFamily="34" charset="-122"/>
                <a:cs typeface="Consolas" pitchFamily="34" charset="-120"/>
              </a:rPr>
              <a:t>// Copilotが生成するドラフトノートの例：</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"従業員ウェルネスプログラムはあらゆる規模の</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企業にとって戦略的優先事項となっています。"</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 編集して制御行を追加：</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[SESSION:start id=1]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従業員ウェルネスプログラムはあらゆる規模の</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企業にとって戦略的優先事項となっています。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[PAUSE:1]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id=1]</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[SESSION:start id=2]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[EMPHASIS]</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ウェルネスプログラムを導入している企業では</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欠勤率が平均25%低下しています。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id=2]</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このツールの限界</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78408"/>
            <a:ext cx="164592" cy="164592"/>
          </a:xfrm>
          <a:prstGeom prst="rect">
            <a:avLst/>
          </a:prstGeom>
          <a:solidFill>
            <a:srgbClr val="F96167"/>
          </a:solidFill>
          <a:ln w="12700">
            <a:solidFill>
              <a:srgbClr val="F96167"/>
            </a:solidFill>
            <a:prstDash val="solid"/>
          </a:ln>
        </p:spPr>
      </p:sp>
      <p:sp>
        <p:nvSpPr>
          <p:cNvPr id="6" name="Text 4"/>
          <p:cNvSpPr/>
          <p:nvPr/>
        </p:nvSpPr>
        <p:spPr>
          <a:xfrm>
            <a:off x="685800" y="8686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Microsoft 365 Businessサブスクリプションが必須 — Personalプランは対象外</a:t>
            </a:r>
            <a:endParaRPr lang="en-US" sz="1350" dirty="0"/>
          </a:p>
        </p:txBody>
      </p:sp>
      <p:sp>
        <p:nvSpPr>
          <p:cNvPr id="7" name="Shape 5"/>
          <p:cNvSpPr/>
          <p:nvPr/>
        </p:nvSpPr>
        <p:spPr>
          <a:xfrm>
            <a:off x="365760" y="1664208"/>
            <a:ext cx="164592" cy="164592"/>
          </a:xfrm>
          <a:prstGeom prst="rect">
            <a:avLst/>
          </a:prstGeom>
          <a:solidFill>
            <a:srgbClr val="F96167"/>
          </a:solidFill>
          <a:ln w="12700">
            <a:solidFill>
              <a:srgbClr val="F96167"/>
            </a:solidFill>
            <a:prstDash val="solid"/>
          </a:ln>
        </p:spPr>
      </p:sp>
      <p:sp>
        <p:nvSpPr>
          <p:cNvPr id="8" name="Text 6"/>
          <p:cNvSpPr/>
          <p:nvPr/>
        </p:nvSpPr>
        <p:spPr>
          <a:xfrm>
            <a:off x="685800" y="15544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Copilotのノート品質はソースドキュメントの品質に大きく依存する</a:t>
            </a:r>
            <a:endParaRPr lang="en-US" sz="1350" dirty="0"/>
          </a:p>
        </p:txBody>
      </p:sp>
      <p:sp>
        <p:nvSpPr>
          <p:cNvPr id="9" name="Shape 7"/>
          <p:cNvSpPr/>
          <p:nvPr/>
        </p:nvSpPr>
        <p:spPr>
          <a:xfrm>
            <a:off x="365760" y="2350008"/>
            <a:ext cx="164592" cy="164592"/>
          </a:xfrm>
          <a:prstGeom prst="rect">
            <a:avLst/>
          </a:prstGeom>
          <a:solidFill>
            <a:srgbClr val="F96167"/>
          </a:solidFill>
          <a:ln w="12700">
            <a:solidFill>
              <a:srgbClr val="F96167"/>
            </a:solidFill>
            <a:prstDash val="solid"/>
          </a:ln>
        </p:spPr>
      </p:sp>
      <p:sp>
        <p:nvSpPr>
          <p:cNvPr id="10" name="Text 8"/>
          <p:cNvSpPr/>
          <p:nvPr/>
        </p:nvSpPr>
        <p:spPr>
          <a:xfrm>
            <a:off x="685800" y="22402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生成されたスライドはテキストが多すぎる傾向 — 制御行追加前にトリミングが必要</a:t>
            </a:r>
            <a:endParaRPr lang="en-US" sz="1350" dirty="0"/>
          </a:p>
        </p:txBody>
      </p:sp>
      <p:sp>
        <p:nvSpPr>
          <p:cNvPr id="11" name="Shape 9"/>
          <p:cNvSpPr/>
          <p:nvPr/>
        </p:nvSpPr>
        <p:spPr>
          <a:xfrm>
            <a:off x="365760" y="3035808"/>
            <a:ext cx="164592" cy="164592"/>
          </a:xfrm>
          <a:prstGeom prst="rect">
            <a:avLst/>
          </a:prstGeom>
          <a:solidFill>
            <a:srgbClr val="F96167"/>
          </a:solidFill>
          <a:ln w="12700">
            <a:solidFill>
              <a:srgbClr val="F96167"/>
            </a:solidFill>
            <a:prstDash val="solid"/>
          </a:ln>
        </p:spPr>
      </p:sp>
      <p:sp>
        <p:nvSpPr>
          <p:cNvPr id="12" name="Text 10"/>
          <p:cNvSpPr/>
          <p:nvPr/>
        </p:nvSpPr>
        <p:spPr>
          <a:xfrm>
            <a:off x="685800" y="29260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PDFを直接取り込めない — Wordに変換してからCopilotを使用すること</a:t>
            </a:r>
            <a:endParaRPr lang="en-US" sz="1350" dirty="0"/>
          </a:p>
        </p:txBody>
      </p:sp>
      <p:sp>
        <p:nvSpPr>
          <p:cNvPr id="13" name="Shape 11"/>
          <p:cNvSpPr/>
          <p:nvPr/>
        </p:nvSpPr>
        <p:spPr>
          <a:xfrm>
            <a:off x="365760" y="3721608"/>
            <a:ext cx="164592" cy="164592"/>
          </a:xfrm>
          <a:prstGeom prst="rect">
            <a:avLst/>
          </a:prstGeom>
          <a:solidFill>
            <a:srgbClr val="F96167"/>
          </a:solidFill>
          <a:ln w="12700">
            <a:solidFill>
              <a:srgbClr val="F96167"/>
            </a:solidFill>
            <a:prstDash val="solid"/>
          </a:ln>
        </p:spPr>
      </p:sp>
      <p:sp>
        <p:nvSpPr>
          <p:cNvPr id="14" name="Text 12"/>
          <p:cNvSpPr/>
          <p:nvPr/>
        </p:nvSpPr>
        <p:spPr>
          <a:xfrm>
            <a:off x="685800" y="36118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一部の地域では利用不可 — 事前に対応地域を確認すること</a:t>
            </a:r>
            <a:endParaRPr lang="en-US"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457200"/>
            <a:ext cx="8229600" cy="548640"/>
          </a:xfrm>
          <a:prstGeom prst="rect">
            <a:avLst/>
          </a:prstGeom>
          <a:noFill/>
          <a:ln/>
        </p:spPr>
        <p:txBody>
          <a:bodyPr wrap="square" rtlCol="0" anchor="ctr"/>
          <a:lstStyle/>
          <a:p>
            <a:pPr indent="0" marL="0">
              <a:buNone/>
            </a:pPr>
            <a:r>
              <a:rPr lang="en-US" sz="1300" b="1" spc="400" kern="0" dirty="0">
                <a:solidFill>
                  <a:srgbClr val="8BA3B8"/>
                </a:solidFill>
                <a:latin typeface="Calibri" pitchFamily="34" charset="0"/>
                <a:ea typeface="Calibri" pitchFamily="34" charset="-122"/>
                <a:cs typeface="Calibri" pitchFamily="34" charset="-120"/>
              </a:rPr>
              <a:t>次のステップ</a:t>
            </a:r>
            <a:endParaRPr lang="en-US" sz="1300" dirty="0"/>
          </a:p>
        </p:txBody>
      </p:sp>
      <p:sp>
        <p:nvSpPr>
          <p:cNvPr id="4" name="Text 2"/>
          <p:cNvSpPr/>
          <p:nvPr/>
        </p:nvSpPr>
        <p:spPr>
          <a:xfrm>
            <a:off x="457200" y="1097280"/>
            <a:ext cx="8229600" cy="731520"/>
          </a:xfrm>
          <a:prstGeom prst="rect">
            <a:avLst/>
          </a:prstGeom>
          <a:noFill/>
          <a:ln/>
        </p:spPr>
        <p:txBody>
          <a:bodyPr wrap="square"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CopilotのPPTXが完成したら</a:t>
            </a:r>
            <a:endParaRPr lang="en-US" sz="2600" dirty="0"/>
          </a:p>
        </p:txBody>
      </p:sp>
      <p:sp>
        <p:nvSpPr>
          <p:cNvPr id="5" name="Text 3"/>
          <p:cNvSpPr/>
          <p:nvPr/>
        </p:nvSpPr>
        <p:spPr>
          <a:xfrm>
            <a:off x="457200" y="1920240"/>
            <a:ext cx="8229600" cy="1097280"/>
          </a:xfrm>
          <a:prstGeom prst="rect">
            <a:avLst/>
          </a:prstGeom>
          <a:noFill/>
          <a:ln/>
        </p:spPr>
        <p:txBody>
          <a:bodyPr wrap="square" rtlCol="0" anchor="ctr"/>
          <a:lstStyle/>
          <a:p>
            <a:pPr indent="0" marL="0">
              <a:buNone/>
            </a:pPr>
            <a:r>
              <a:rPr lang="en-US" sz="1700" dirty="0">
                <a:solidFill>
                  <a:srgbClr val="E8EFF5"/>
                </a:solidFill>
                <a:latin typeface="Calibri" pitchFamily="34" charset="0"/>
                <a:ea typeface="Calibri" pitchFamily="34" charset="-122"/>
                <a:cs typeface="Calibri" pitchFamily="34" charset="-120"/>
              </a:rPr>
              <a:t>pptx2videoにアップロードするだけで</a:t>
            </a:r>
            <a:endParaRPr lang="en-US" sz="1700" dirty="0"/>
          </a:p>
          <a:p>
            <a:pPr indent="0" marL="0">
              <a:buNone/>
            </a:pPr>
            <a:r>
              <a:rPr lang="en-US" sz="1700" dirty="0">
                <a:solidFill>
                  <a:srgbClr val="E8EFF5"/>
                </a:solidFill>
                <a:latin typeface="Calibri" pitchFamily="34" charset="0"/>
                <a:ea typeface="Calibri" pitchFamily="34" charset="-122"/>
                <a:cs typeface="Calibri" pitchFamily="34" charset="-120"/>
              </a:rPr>
              <a:t>ナレーション付き動画が自動生成されます。</a:t>
            </a:r>
            <a:endParaRPr lang="en-US" sz="1700" dirty="0"/>
          </a:p>
        </p:txBody>
      </p:sp>
      <p:sp>
        <p:nvSpPr>
          <p:cNvPr id="6" name="Shape 4"/>
          <p:cNvSpPr/>
          <p:nvPr/>
        </p:nvSpPr>
        <p:spPr>
          <a:xfrm>
            <a:off x="2286000" y="3200400"/>
            <a:ext cx="4572000" cy="68580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7" name="Text 5"/>
          <p:cNvSpPr/>
          <p:nvPr/>
        </p:nvSpPr>
        <p:spPr>
          <a:xfrm>
            <a:off x="2286000" y="3200400"/>
            <a:ext cx="4572000" cy="685800"/>
          </a:xfrm>
          <a:prstGeom prst="rect">
            <a:avLst/>
          </a:prstGeom>
          <a:noFill/>
          <a:ln/>
        </p:spPr>
        <p:txBody>
          <a:bodyPr wrap="square" lIns="0" tIns="0" rIns="0" bIns="0" rtlCol="0" anchor="ctr"/>
          <a:lstStyle/>
          <a:p>
            <a:pPr algn="ctr" indent="0" marL="0">
              <a:buNone/>
            </a:pPr>
            <a:r>
              <a:rPr lang="en-US" sz="1800" b="1" dirty="0">
                <a:solidFill>
                  <a:srgbClr val="0F1C2E"/>
                </a:solidFill>
                <a:latin typeface="Trebuchet MS" pitchFamily="34" charset="0"/>
                <a:ea typeface="Trebuchet MS" pitchFamily="34" charset="-122"/>
                <a:cs typeface="Trebuchet MS" pitchFamily="34" charset="-120"/>
              </a:rPr>
              <a:t>pptx2video.z0a.net</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Copilot in PowerPoint — 既存資料をスライドに変換したい方へ</dc:title>
  <dc:subject>PptxGenJS Presentation</dc:subject>
  <dc:creator>PptxGenJS</dc:creator>
  <cp:lastModifiedBy>PptxGenJS</cp:lastModifiedBy>
  <cp:revision>1</cp:revision>
  <dcterms:created xsi:type="dcterms:W3CDTF">2026-04-03T02:37:48Z</dcterms:created>
  <dcterms:modified xsi:type="dcterms:W3CDTF">2026-04-03T02:37:48Z</dcterms:modified>
</cp:coreProperties>
</file>