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Gammaは白紙スライド問題を解消したい方のためのツールです。プロンプトやドキュメントを与えれば、AIが構成を作ってくれます。あなたの仕事は磨き上げることだけです。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Gammaには無料プランがありますが、クレジット制です。定期的に使用するには有料プランが必要です。無料の書き出しにはウォーターマークが入ります。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Gammaの最大の課題はノートワークフローがないことです。ナレーションスクリプトのシステムが存在しません。PPTXに書き出してからPowerPointですべてのノートと制御行を記入する必要があります。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へのプロンプトでは、スライド枚数・1スライド1ポイント・最大箇条書き数を必ず指定してください。Gammaはスライドにテキストを詰め込みすぎる傾向があります。制御行を追加する前に積極的にトリミングしてください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制限は対処可能です。必須のPowerPointステップは時間を追加しますが、Gammaが生成する構成により、トータルの時間は節約されます。主なリスクは生成品質のばらつきです。制御行を追加する前に必ず確認してください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Gammaで作成したPPTXをpptx2videoにアップロードしてください。ナレーション付きの動画が自動で生成されます。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54864" cy="50703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第4回 全6回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Gamma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構造からAIで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自動生成したい方へ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3108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プロンプトやドキュメントからスライドを数分で作成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pptx2video.z0a.net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こんな方に向いています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テーマ・ドキュメント・ラフなアイデアがあり、AIが自動的に構造化されたプレゼンテーションに変換してくれることを期待する方。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白紙のスライドから始めるのではなく、プロンプトや既存ドキュメントから始める方。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Gammaが構成を考えてくれるので、コンテンツの洗練に集中できます。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セットアップ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41832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418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868680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無料プランあり（クレジット制、約10回の生成が可能）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600200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002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527048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無制限使用には有料プランが必要（月額約1,200円〜）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65760" y="2258568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585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185416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PPTX書き出し：その他 → 書き出し → PowerPoint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65760" y="2916936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14400" y="2843784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無料プランの書き出しにはGammaのウォーターマークが入る（有料プランで解除）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pptx2video向けGammaのワークフロー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重要：Gammaにはナレーションスクリプトのためのノートワークフローがありません。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必須ワークフロー：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Gammaでスライドを生成・洗練させる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PPTXとして書き出す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PowerPointで開く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PowerPointですべてのノートと制御行を記入する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Gamma内でpptx2video用のノートを追加しようとしないこと。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ブロック番号：GammaはクリーンなPPTXを書き出します。タイトルは確実にblock=1、メインコンテンツはblock=2です。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効果的なGammaプロンプト＋制御行の例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3566160"/>
          </a:xfrm>
          <a:prstGeom prst="rect">
            <a:avLst/>
          </a:prstGeom>
          <a:solidFill>
            <a:srgbClr val="060D15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868680"/>
            <a:ext cx="795528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効果的なGammaプロンプト：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"リモートワークがチームの生産性に与える影響を説明する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6枚のプレゼンテーションを作成してください。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1スライド1ポイント。箇条書きは1スライドあたり最大3点。"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PPTXに書き出した後、PowerPointで制御行を追加：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リモートワークにより個人の集中時間が最大40%増加します。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id=1]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[EMPHASIS]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ただし、自発的なコラボレーションは大幅に減少します。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id=2]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このツールの限界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784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8686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ネイティブのノートワークフローなし — PowerPointでの後処理が必須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5544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無料プランのPPTX書き出しにウォーターマークが入る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65760" y="23500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2402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AI生成品質にばらつきあり — 制御行追加前に必ず確認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65760" y="30358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9260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Gammaが生成した複雑な図表はPPTXにきれいに書き出されない場合がある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次のステップ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GammaのPPTXが完成したら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pptx2videoにアップロードするだけで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ナレーション付き動画が自動生成されます。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pptx2video.z0a.net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Gamma — 構造からAIで自動生成したい方へ</dc:title>
  <dc:subject>PptxGenJS Presentation</dc:subject>
  <dc:creator>PptxGenJS</dc:creator>
  <cp:lastModifiedBy>PptxGenJS</cp:lastModifiedBy>
  <cp:revision>1</cp:revision>
  <dcterms:created xsi:type="dcterms:W3CDTF">2026-04-03T02:37:48Z</dcterms:created>
  <dcterms:modified xsi:type="dcterms:W3CDTF">2026-04-03T02:37:48Z</dcterms:modified>
</cp:coreProperties>
</file>