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Beautiful.aiはデザイン作業をしたくない方のためのツールです。レイアウトの判断を自動化することで、コンテンツ作成に専念できます。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Beautiful.aiはPPTX書き出しに有料プランが必要です。無料での回避策はありません。書き出し後は必ずPowerPointで開いてノートの転送を確認してください。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スマートレイアウトシステムはBeautiful.aiの核心機能です。制約と戦わずに活用してください。1スライド1メッセージ、レイアウトは自動に任せます。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制御行はBeautiful.aiのノートペインに書き出し前に記入します。書き出し後は必ずPowerPointで確認してください。Beautiful.aiは書き出し時にノートの書式を失うことがあります。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有料プランが必須なのが主なハードルです。予算が限られている場合はPowerPointかCanvaを検討してください。レイアウトの制約は多くのユーザーにとって機能ですが、ピクセル単位の制御を求めるデザイナーには不満があるかもしれません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Beautiful.aiで作成したPPTXをpptx2videoにアップロードしてください。ナレーション付きの動画が自動で生成されます。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54864" cy="50703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第2回 全6回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Beautiful.ai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80点でいいから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素早く整えたい方へ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3108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デザイナー不要のプロ品質レイアウト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pptx2video.z0a.net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こんな方に向いています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デザインに時間をかけたくない方。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デザイナーを雇わずに、またはPowerPointの書式設定を習得せずに、プロフェッショナルに見えるスライドを作りたい方。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レイアウトを自動化してくれるツールに課金できる方。コンテンツに集中したい方に最適です。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セットアップ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41832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418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868680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有料プランのみ（PPTX書き出しには月額約1,800円〜のプランが必要）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600200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002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527048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beautiful.aiにサインアップして新しいプレゼンテーションを作成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65760" y="2258568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585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185416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PPTX書き出し：ファイル → ダウンロード → PowerPoint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65760" y="2916936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14400" y="2843784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書き出し後、PowerPointで開きノートが正しく転送されたか確認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pptx2video対応PPTXの作り方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スライド構成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Beautiful.aiはスマートレイアウトを強制します。各スライドに決まったコンテンツゾーンがあります。この制約と戦わず、活用してください。1スライド1メッセージが原則です。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ノートペインの使い方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各スライド下部のノートアイコンをクリックしてナレーション原稿を入力します。PPTX書き出し前に必ず入力してください。このステップを省略しないこと。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ブロック番号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レイアウトが構造化されているため、block=1はタイトル、block=2はメインコンテンツエリアが信頼できます。複雑な複数列レイアウトは書き出し後にPowerPointで確認が必要です。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Beautiful.aiのノートに制御行を記入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3566160"/>
          </a:xfrm>
          <a:prstGeom prst="rect">
            <a:avLst/>
          </a:prstGeom>
          <a:solidFill>
            <a:srgbClr val="060D15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868680"/>
            <a:ext cx="795528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このスライドでは3つの主要製品機能を紹介します。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id=1]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[EMPHASIS]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各機能により、オンボーディング時間が30%以上短縮されます。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id=2]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書き出し後にPowerPointで開き、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ノートが正しく転送されているか確認すること。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書式設定が失われる場合があります。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このツールの限界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784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8686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PPTX書き出しは有料プランのみ — 無料プランでは使用できない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5544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要素の自由な配置は不可 — スマートレイアウトシステムが配置を管理する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65760" y="23500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2402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ノートはPPTX書き出し時に転送されるが、必ず確認が必要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次のステップ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Beautiful.aiのPPTXが完成したら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pptx2videoにアップロードするだけで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ナレーション付き動画が自動生成されます。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pptx2video.z0a.net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Beautiful.ai — 80点でいいから素早く整えたい方へ</dc:title>
  <dc:subject>PptxGenJS Presentation</dc:subject>
  <dc:creator>PptxGenJS</dc:creator>
  <cp:lastModifiedBy>PptxGenJS</cp:lastModifiedBy>
  <cp:revision>1</cp:revision>
  <dcterms:created xsi:type="dcterms:W3CDTF">2026-04-03T02:37:47Z</dcterms:created>
  <dcterms:modified xsi:type="dcterms:W3CDTF">2026-04-03T02:37:47Z</dcterms:modified>
</cp:coreProperties>
</file>