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[SESSION:start id=1]
[HIGHLIGHT:on block=1]
デスクトップ版アプリが必須です。Webブラウザ版ではノートペインへの完全アクセスができません。
[HIGHLIGHT:off]
[SESSION:end id=1]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[SESSION:start id=1]
[HIGHLIGHT:on block=1]
1スライド1アイデアの原則。ノートペインに書いた内容がナレーション原稿になります。
[HIGHLIGHT:off]
[SESSION:end id=1]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[SESSION:start id=1]
[HIGHLIGHT:on block=1]
制御行はノートペインに直接記入します。各制御行は必ず独立した行に書いてください。
[HIGHLIGHT:off]
[SESSION:end id=1]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[SESSION:start id=1]
[HIGHLIGHT:on block=1]
PowerPointの主な限界はデザインの自動化がない点です。内容を書く速度は最強ですが、見た目の整備は別途必要です。
[HIGHLIGHT:off]
[SESSION:end id=1]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[SESSION:start id=1]
[HIGHLIGHT:on block=1]
PowerPointのPPTXをpptx2videoにアップロードしてください。ナレーション付きの動画が自動で生成されます。
[HIGHLIGHT:off]
[SESSION:end id=1]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0F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474720" cy="5143500"/>
          </a:xfrm>
          <a:prstGeom prst="rect">
            <a:avLst/>
          </a:prstGeom>
          <a:solidFill>
            <a:srgbClr val="112240"/>
          </a:solidFill>
          <a:ln w="12700">
            <a:solidFill>
              <a:srgbClr val="11224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64008"/>
            <a:ext cx="64008" cy="5079492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20040" y="320040"/>
            <a:ext cx="1737360" cy="347472"/>
          </a:xfrm>
          <a:prstGeom prst="roundRect">
            <a:avLst>
              <a:gd name="adj" fmla="val 26316"/>
            </a:avLst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320040"/>
            <a:ext cx="1737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80F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第1回 全6回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594360" y="822960"/>
            <a:ext cx="2286000" cy="2286000"/>
          </a:xfrm>
          <a:prstGeom prst="ellipse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" y="1005840"/>
            <a:ext cx="1828800" cy="18288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82880" y="45720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8C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pptx2video.z0a.net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3749040" y="502920"/>
            <a:ext cx="521208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PowerPoint</a:t>
            </a:r>
            <a:endParaRPr lang="en-US" sz="3400" dirty="0"/>
          </a:p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とにかく速く</a:t>
            </a:r>
            <a:endParaRPr lang="en-US" sz="3400" dirty="0"/>
          </a:p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文章を書きたい方へ</a:t>
            </a:r>
            <a:endParaRPr lang="en-US" sz="3400" dirty="0"/>
          </a:p>
        </p:txBody>
      </p:sp>
      <p:sp>
        <p:nvSpPr>
          <p:cNvPr id="11" name="Text 8"/>
          <p:cNvSpPr/>
          <p:nvPr/>
        </p:nvSpPr>
        <p:spPr>
          <a:xfrm>
            <a:off x="3749040" y="2331720"/>
            <a:ext cx="51206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C2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アイデアから完成PPTXへの最短ルート</a:t>
            </a:r>
            <a:endParaRPr lang="en-US" sz="1400" dirty="0"/>
          </a:p>
        </p:txBody>
      </p:sp>
      <p:sp>
        <p:nvSpPr>
          <p:cNvPr id="12" name="Shape 9"/>
          <p:cNvSpPr/>
          <p:nvPr/>
        </p:nvSpPr>
        <p:spPr>
          <a:xfrm>
            <a:off x="3749040" y="3063240"/>
            <a:ext cx="5029200" cy="0"/>
          </a:xfrm>
          <a:prstGeom prst="line">
            <a:avLst/>
          </a:prstGeom>
          <a:noFill/>
          <a:ln w="19050">
            <a:solidFill>
              <a:srgbClr val="1A305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749040" y="3291840"/>
            <a:ext cx="1600200" cy="914400"/>
          </a:xfrm>
          <a:prstGeom prst="rect">
            <a:avLst/>
          </a:prstGeom>
          <a:solidFill>
            <a:srgbClr val="0E1D30"/>
          </a:solidFill>
          <a:ln w="12700">
            <a:solidFill>
              <a:srgbClr val="1A3050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sp>
        <p:nvSpPr>
          <p:cNvPr id="14" name="Text 11"/>
          <p:cNvSpPr/>
          <p:nvPr/>
        </p:nvSpPr>
        <p:spPr>
          <a:xfrm>
            <a:off x="3749040" y="3337560"/>
            <a:ext cx="1600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0C2C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7枚</a:t>
            </a:r>
            <a:endParaRPr lang="en-US" sz="1600" dirty="0"/>
          </a:p>
        </p:txBody>
      </p:sp>
      <p:sp>
        <p:nvSpPr>
          <p:cNvPr id="15" name="Text 12"/>
          <p:cNvSpPr/>
          <p:nvPr/>
        </p:nvSpPr>
        <p:spPr>
          <a:xfrm>
            <a:off x="3749040" y="3794760"/>
            <a:ext cx="1600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8C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スライド構成</a:t>
            </a:r>
            <a:endParaRPr lang="en-US" sz="900" dirty="0"/>
          </a:p>
        </p:txBody>
      </p:sp>
      <p:sp>
        <p:nvSpPr>
          <p:cNvPr id="16" name="Shape 13"/>
          <p:cNvSpPr/>
          <p:nvPr/>
        </p:nvSpPr>
        <p:spPr>
          <a:xfrm>
            <a:off x="5486400" y="3291840"/>
            <a:ext cx="1600200" cy="914400"/>
          </a:xfrm>
          <a:prstGeom prst="rect">
            <a:avLst/>
          </a:prstGeom>
          <a:solidFill>
            <a:srgbClr val="0E1D30"/>
          </a:solidFill>
          <a:ln w="12700">
            <a:solidFill>
              <a:srgbClr val="1A3050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sp>
        <p:nvSpPr>
          <p:cNvPr id="17" name="Text 14"/>
          <p:cNvSpPr/>
          <p:nvPr/>
        </p:nvSpPr>
        <p:spPr>
          <a:xfrm>
            <a:off x="5486400" y="3337560"/>
            <a:ext cx="1600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0C2C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2言語</a:t>
            </a:r>
            <a:endParaRPr lang="en-US" sz="1600" dirty="0"/>
          </a:p>
        </p:txBody>
      </p:sp>
      <p:sp>
        <p:nvSpPr>
          <p:cNvPr id="18" name="Text 15"/>
          <p:cNvSpPr/>
          <p:nvPr/>
        </p:nvSpPr>
        <p:spPr>
          <a:xfrm>
            <a:off x="5486400" y="3794760"/>
            <a:ext cx="1600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8C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+ JA</a:t>
            </a:r>
            <a:endParaRPr lang="en-US" sz="900" dirty="0"/>
          </a:p>
        </p:txBody>
      </p:sp>
      <p:sp>
        <p:nvSpPr>
          <p:cNvPr id="19" name="Shape 16"/>
          <p:cNvSpPr/>
          <p:nvPr/>
        </p:nvSpPr>
        <p:spPr>
          <a:xfrm>
            <a:off x="7223760" y="3291840"/>
            <a:ext cx="1600200" cy="914400"/>
          </a:xfrm>
          <a:prstGeom prst="rect">
            <a:avLst/>
          </a:prstGeom>
          <a:solidFill>
            <a:srgbClr val="0E1D30"/>
          </a:solidFill>
          <a:ln w="12700">
            <a:solidFill>
              <a:srgbClr val="1A3050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7223760" y="3337560"/>
            <a:ext cx="1600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0C2C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100%</a:t>
            </a:r>
            <a:endParaRPr lang="en-US" sz="1600" dirty="0"/>
          </a:p>
        </p:txBody>
      </p:sp>
      <p:sp>
        <p:nvSpPr>
          <p:cNvPr id="21" name="Text 18"/>
          <p:cNvSpPr/>
          <p:nvPr/>
        </p:nvSpPr>
        <p:spPr>
          <a:xfrm>
            <a:off x="7223760" y="3794760"/>
            <a:ext cx="1600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8C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ナレーション対応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80F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182880"/>
            <a:ext cx="64008" cy="502920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182880"/>
            <a:ext cx="7315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こんな方に向いています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365760" y="777240"/>
            <a:ext cx="8412480" cy="0"/>
          </a:xfrm>
          <a:prstGeom prst="line">
            <a:avLst/>
          </a:prstGeom>
          <a:noFill/>
          <a:ln w="12700">
            <a:solidFill>
              <a:srgbClr val="1A305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005840"/>
            <a:ext cx="777240" cy="777240"/>
          </a:xfrm>
          <a:prstGeom prst="ellipse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76" y="1133856"/>
            <a:ext cx="521208" cy="521208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1325880" y="1005840"/>
            <a:ext cx="7406640" cy="777240"/>
          </a:xfrm>
          <a:prstGeom prst="rect">
            <a:avLst/>
          </a:prstGeom>
          <a:solidFill>
            <a:srgbClr val="0E1D30"/>
          </a:solidFill>
          <a:ln w="12700">
            <a:solidFill>
              <a:srgbClr val="1A3050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sp>
        <p:nvSpPr>
          <p:cNvPr id="9" name="Text 6"/>
          <p:cNvSpPr/>
          <p:nvPr/>
        </p:nvSpPr>
        <p:spPr>
          <a:xfrm>
            <a:off x="1508760" y="1042416"/>
            <a:ext cx="7132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C2C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書きたいことが多く、とにかく速く書き出したい方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1508760" y="1335024"/>
            <a:ext cx="7132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PowerPointは純粋な編集速度で他のツールを圧倒します。アウトプット量が重要な場面に最適です。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365760" y="2240280"/>
            <a:ext cx="777240" cy="777240"/>
          </a:xfrm>
          <a:prstGeom prst="ellipse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776" y="2368296"/>
            <a:ext cx="521208" cy="521208"/>
          </a:xfrm>
          <a:prstGeom prst="rect">
            <a:avLst/>
          </a:prstGeom>
        </p:spPr>
      </p:pic>
      <p:sp>
        <p:nvSpPr>
          <p:cNvPr id="13" name="Shape 9"/>
          <p:cNvSpPr/>
          <p:nvPr/>
        </p:nvSpPr>
        <p:spPr>
          <a:xfrm>
            <a:off x="1325880" y="2240280"/>
            <a:ext cx="7406640" cy="777240"/>
          </a:xfrm>
          <a:prstGeom prst="rect">
            <a:avLst/>
          </a:prstGeom>
          <a:solidFill>
            <a:srgbClr val="0E1D30"/>
          </a:solidFill>
          <a:ln w="12700">
            <a:solidFill>
              <a:srgbClr val="1A3050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sp>
        <p:nvSpPr>
          <p:cNvPr id="14" name="Text 10"/>
          <p:cNvSpPr/>
          <p:nvPr/>
        </p:nvSpPr>
        <p:spPr>
          <a:xfrm>
            <a:off x="1508760" y="2276856"/>
            <a:ext cx="7132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C2C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Microsoft Officeに慣れている方</a:t>
            </a:r>
            <a:endParaRPr lang="en-US" sz="1300" dirty="0"/>
          </a:p>
        </p:txBody>
      </p:sp>
      <p:sp>
        <p:nvSpPr>
          <p:cNvPr id="15" name="Text 11"/>
          <p:cNvSpPr/>
          <p:nvPr/>
        </p:nvSpPr>
        <p:spPr>
          <a:xfrm>
            <a:off x="1508760" y="2569464"/>
            <a:ext cx="7132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学習コストゼロで即日使い始められます。アイデアからPPTXへの最短ルートです。</a:t>
            </a:r>
            <a:endParaRPr lang="en-US" sz="1200" dirty="0"/>
          </a:p>
        </p:txBody>
      </p:sp>
      <p:sp>
        <p:nvSpPr>
          <p:cNvPr id="16" name="Shape 12"/>
          <p:cNvSpPr/>
          <p:nvPr/>
        </p:nvSpPr>
        <p:spPr>
          <a:xfrm>
            <a:off x="365760" y="3474720"/>
            <a:ext cx="777240" cy="777240"/>
          </a:xfrm>
          <a:prstGeom prst="ellipse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776" y="3602736"/>
            <a:ext cx="521208" cy="521208"/>
          </a:xfrm>
          <a:prstGeom prst="rect">
            <a:avLst/>
          </a:prstGeom>
        </p:spPr>
      </p:pic>
      <p:sp>
        <p:nvSpPr>
          <p:cNvPr id="18" name="Shape 13"/>
          <p:cNvSpPr/>
          <p:nvPr/>
        </p:nvSpPr>
        <p:spPr>
          <a:xfrm>
            <a:off x="1325880" y="3474720"/>
            <a:ext cx="7406640" cy="777240"/>
          </a:xfrm>
          <a:prstGeom prst="rect">
            <a:avLst/>
          </a:prstGeom>
          <a:solidFill>
            <a:srgbClr val="0E1D30"/>
          </a:solidFill>
          <a:ln w="12700">
            <a:solidFill>
              <a:srgbClr val="1A3050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sp>
        <p:nvSpPr>
          <p:cNvPr id="19" name="Text 14"/>
          <p:cNvSpPr/>
          <p:nvPr/>
        </p:nvSpPr>
        <p:spPr>
          <a:xfrm>
            <a:off x="1508760" y="3511296"/>
            <a:ext cx="7132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C2C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スピードが最優先の方</a:t>
            </a:r>
            <a:endParaRPr lang="en-US" sz="1300" dirty="0"/>
          </a:p>
        </p:txBody>
      </p:sp>
      <p:sp>
        <p:nvSpPr>
          <p:cNvPr id="20" name="Text 15"/>
          <p:cNvSpPr/>
          <p:nvPr/>
        </p:nvSpPr>
        <p:spPr>
          <a:xfrm>
            <a:off x="1508760" y="3803904"/>
            <a:ext cx="7132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今日中にプレゼンを仕上げなければならないとき、PowerPointは最初の選択肢です。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80F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182880"/>
            <a:ext cx="64008" cy="502920"/>
          </a:xfrm>
          <a:prstGeom prst="rect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182880"/>
            <a:ext cx="7315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セットアップ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365760" y="777240"/>
            <a:ext cx="8412480" cy="0"/>
          </a:xfrm>
          <a:prstGeom prst="line">
            <a:avLst/>
          </a:prstGeom>
          <a:noFill/>
          <a:ln w="12700">
            <a:solidFill>
              <a:srgbClr val="1A305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005840"/>
            <a:ext cx="566928" cy="566928"/>
          </a:xfrm>
          <a:prstGeom prst="ellipse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00584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80F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649224" y="1572768"/>
            <a:ext cx="0" cy="237744"/>
          </a:xfrm>
          <a:prstGeom prst="line">
            <a:avLst/>
          </a:prstGeom>
          <a:noFill/>
          <a:ln w="19050">
            <a:solidFill>
              <a:srgbClr val="1A305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7280" y="960120"/>
            <a:ext cx="7589520" cy="640080"/>
          </a:xfrm>
          <a:prstGeom prst="rect">
            <a:avLst/>
          </a:prstGeom>
          <a:solidFill>
            <a:srgbClr val="0E1D30"/>
          </a:solidFill>
          <a:ln w="12700">
            <a:solidFill>
              <a:srgbClr val="1A3050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1280160" y="96012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Microsoft 365が必要（Personal: 約1,000円/月 / Business Basic: 約900円/ユーザー/月）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65760" y="1810512"/>
            <a:ext cx="566928" cy="566928"/>
          </a:xfrm>
          <a:prstGeom prst="ellipse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1810512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80F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649224" y="2377440"/>
            <a:ext cx="0" cy="237744"/>
          </a:xfrm>
          <a:prstGeom prst="line">
            <a:avLst/>
          </a:prstGeom>
          <a:noFill/>
          <a:ln w="19050">
            <a:solidFill>
              <a:srgbClr val="1A305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97280" y="1764792"/>
            <a:ext cx="7589520" cy="640080"/>
          </a:xfrm>
          <a:prstGeom prst="rect">
            <a:avLst/>
          </a:prstGeom>
          <a:solidFill>
            <a:srgbClr val="0E1D30"/>
          </a:solidFill>
          <a:ln w="12700">
            <a:solidFill>
              <a:srgbClr val="1A3050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1280160" y="1764792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デスクトップ版アプリをインストール（Webブラウザ版はノートペインへの完全アクセス不可）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365760" y="2615184"/>
            <a:ext cx="566928" cy="566928"/>
          </a:xfrm>
          <a:prstGeom prst="ellipse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5760" y="2615184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80F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649224" y="3182112"/>
            <a:ext cx="0" cy="237744"/>
          </a:xfrm>
          <a:prstGeom prst="line">
            <a:avLst/>
          </a:prstGeom>
          <a:noFill/>
          <a:ln w="19050">
            <a:solidFill>
              <a:srgbClr val="1A305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97280" y="2569464"/>
            <a:ext cx="7589520" cy="640080"/>
          </a:xfrm>
          <a:prstGeom prst="rect">
            <a:avLst/>
          </a:prstGeom>
          <a:solidFill>
            <a:srgbClr val="0E1D30"/>
          </a:solidFill>
          <a:ln w="12700">
            <a:solidFill>
              <a:srgbClr val="1A3050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1280160" y="2569464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PowerPointを開く → 新しいプレゼンテーション → 書き始める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365760" y="3419856"/>
            <a:ext cx="566928" cy="566928"/>
          </a:xfrm>
          <a:prstGeom prst="ellipse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65760" y="3419856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80F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1500" dirty="0"/>
          </a:p>
        </p:txBody>
      </p:sp>
      <p:sp>
        <p:nvSpPr>
          <p:cNvPr id="23" name="Shape 21"/>
          <p:cNvSpPr/>
          <p:nvPr/>
        </p:nvSpPr>
        <p:spPr>
          <a:xfrm>
            <a:off x="1097280" y="3374136"/>
            <a:ext cx="7589520" cy="640080"/>
          </a:xfrm>
          <a:prstGeom prst="rect">
            <a:avLst/>
          </a:prstGeom>
          <a:solidFill>
            <a:srgbClr val="0E1D30"/>
          </a:solidFill>
          <a:ln w="12700">
            <a:solidFill>
              <a:srgbClr val="1A3050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1280160" y="3374136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ノートペインは各スライド下部にあります — 制御行はここに記入します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80F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182880"/>
            <a:ext cx="64008" cy="502920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pptx2video対応PPTXの作り方</a:t>
            </a:r>
            <a:endParaRPr lang="en-US" sz="1900" dirty="0"/>
          </a:p>
        </p:txBody>
      </p:sp>
      <p:sp>
        <p:nvSpPr>
          <p:cNvPr id="5" name="Shape 3"/>
          <p:cNvSpPr/>
          <p:nvPr/>
        </p:nvSpPr>
        <p:spPr>
          <a:xfrm>
            <a:off x="365760" y="777240"/>
            <a:ext cx="8412480" cy="0"/>
          </a:xfrm>
          <a:prstGeom prst="line">
            <a:avLst/>
          </a:prstGeom>
          <a:noFill/>
          <a:ln w="12700">
            <a:solidFill>
              <a:srgbClr val="1A305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914400"/>
            <a:ext cx="4114800" cy="3931920"/>
          </a:xfrm>
          <a:prstGeom prst="rect">
            <a:avLst/>
          </a:prstGeom>
          <a:solidFill>
            <a:srgbClr val="0E1D30"/>
          </a:solidFill>
          <a:ln w="12700">
            <a:solidFill>
              <a:srgbClr val="1A3050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914400"/>
            <a:ext cx="4114800" cy="384048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914400"/>
            <a:ext cx="3840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0F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スライド構成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02920" y="1371600"/>
            <a:ext cx="3840480" cy="3291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1スライド＝1アイデアが原則。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3つのポイントがあれば3枚のスライドを使います。pptx2videoは1枚のスライドを1つの単位として処理します。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詰め込みすぎると動画の品質が下がります — 積極的にトリミングしてください。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タイトル ＝ block 1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本文1つ目 ＝ block 2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本文2つ目 ＝ block 3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663440" y="914400"/>
            <a:ext cx="4114800" cy="3931920"/>
          </a:xfrm>
          <a:prstGeom prst="rect">
            <a:avLst/>
          </a:prstGeom>
          <a:solidFill>
            <a:srgbClr val="0E1D30"/>
          </a:solidFill>
          <a:ln w="12700">
            <a:solidFill>
              <a:srgbClr val="1A3050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663440" y="914400"/>
            <a:ext cx="4114800" cy="38404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00600" y="914400"/>
            <a:ext cx="3840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0F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ノートペイン ＝ ナレーション原稿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800600" y="1371600"/>
            <a:ext cx="3840480" cy="3291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画面下部のノートペインをクリックし、ナレーターに話してほしい内容を書きます。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記入例：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「第3四半期の業績概要をご説明します。売上・コスト・見通しの3点を取り上げます。」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制御行は同じノートペインに記入します — 1行1制御行が原則です。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80F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182880"/>
            <a:ext cx="64008" cy="502920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制御行の書き方（ノートペインに記入）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365760" y="822960"/>
            <a:ext cx="8412480" cy="347472"/>
          </a:xfrm>
          <a:prstGeom prst="rect">
            <a:avLst/>
          </a:prstGeom>
          <a:solidFill>
            <a:srgbClr val="1A1A2E"/>
          </a:solidFill>
          <a:ln w="12700">
            <a:solidFill>
              <a:srgbClr val="1A305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94360" y="932688"/>
            <a:ext cx="164592" cy="164592"/>
          </a:xfrm>
          <a:prstGeom prst="ellipse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914400" y="932688"/>
            <a:ext cx="164592" cy="164592"/>
          </a:xfrm>
          <a:prstGeom prst="ellipse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234440" y="932688"/>
            <a:ext cx="164592" cy="164592"/>
          </a:xfrm>
          <a:prstGeom prst="ellipse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828800" y="850392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8CA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notes.txt — 制御行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65760" y="1170432"/>
            <a:ext cx="8412480" cy="3017520"/>
          </a:xfrm>
          <a:prstGeom prst="rect">
            <a:avLst/>
          </a:prstGeom>
          <a:solidFill>
            <a:srgbClr val="050B12"/>
          </a:solidFill>
          <a:ln w="12700">
            <a:solidFill>
              <a:srgbClr val="1A305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" y="1234440"/>
            <a:ext cx="7955280" cy="2834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5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[SESSION:start id=1]</a:t>
            </a: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[HIGHLIGHT:on block=1]</a:t>
            </a: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第3四半期の業績概要をご説明します。</a:t>
            </a: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[PAUSE:1]</a:t>
            </a: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[HIGHLIGHT:off]</a:t>
            </a: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[SESSION:end id=1]</a:t>
            </a:r>
            <a:endParaRPr lang="en-US" sz="1150" dirty="0"/>
          </a:p>
          <a:p>
            <a:pPr algn="l" indent="0" marL="0">
              <a:buNone/>
            </a:pP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[SESSION:start id=2]</a:t>
            </a: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[HIGHLIGHT:on block=2]</a:t>
            </a: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[EMPHASIS]</a:t>
            </a: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売上は前年比12%増を達成しました。</a:t>
            </a: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[PAUSE:1]</a:t>
            </a: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[HIGHLIGHT:off]</a:t>
            </a: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[SESSION:end id=2]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365760" y="4343400"/>
            <a:ext cx="8412480" cy="502920"/>
          </a:xfrm>
          <a:prstGeom prst="rect">
            <a:avLst/>
          </a:prstGeom>
          <a:solidFill>
            <a:srgbClr val="112240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65760" y="4343400"/>
            <a:ext cx="502920" cy="50292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43434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80F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ポイント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960120" y="434340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ブロック番号はスライド上で上から下・左から右の順。タイトル＝block 1、本文＝block 2。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80F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182880"/>
            <a:ext cx="64008" cy="502920"/>
          </a:xfrm>
          <a:prstGeom prst="rect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このツールの限界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365760" y="777240"/>
            <a:ext cx="8412480" cy="0"/>
          </a:xfrm>
          <a:prstGeom prst="line">
            <a:avLst/>
          </a:prstGeom>
          <a:noFill/>
          <a:ln w="12700">
            <a:solidFill>
              <a:srgbClr val="1A305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914400"/>
            <a:ext cx="8412480" cy="822960"/>
          </a:xfrm>
          <a:prstGeom prst="rect">
            <a:avLst/>
          </a:prstGeom>
          <a:solidFill>
            <a:srgbClr val="0E1D30"/>
          </a:solidFill>
          <a:ln w="12700">
            <a:solidFill>
              <a:srgbClr val="F96167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914400"/>
            <a:ext cx="256032" cy="822960"/>
          </a:xfrm>
          <a:prstGeom prst="rect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77240" y="969264"/>
            <a:ext cx="7863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9616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デザインは自動化されない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77240" y="1261872"/>
            <a:ext cx="7863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PowerPointはスライドを自動的にきれいにしてくれません。書式設定に時間を確保するか、Canvaで後処理してください。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65760" y="1874520"/>
            <a:ext cx="8412480" cy="822960"/>
          </a:xfrm>
          <a:prstGeom prst="rect">
            <a:avLst/>
          </a:prstGeom>
          <a:solidFill>
            <a:srgbClr val="0E1D30"/>
          </a:solidFill>
          <a:ln w="12700">
            <a:solidFill>
              <a:srgbClr val="F96167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1874520"/>
            <a:ext cx="256032" cy="822960"/>
          </a:xfrm>
          <a:prstGeom prst="rect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77240" y="1929384"/>
            <a:ext cx="7863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9616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ビジュアル品質に上限がある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777240" y="2221992"/>
            <a:ext cx="7863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視覚的なインパクトが重要なデッキは、PowerPointで内容を書いてからCanvaやBeautiful.aiでデザインする方法が有効です。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365760" y="2834640"/>
            <a:ext cx="8412480" cy="822960"/>
          </a:xfrm>
          <a:prstGeom prst="rect">
            <a:avLst/>
          </a:prstGeom>
          <a:solidFill>
            <a:srgbClr val="0E1D30"/>
          </a:solidFill>
          <a:ln w="12700">
            <a:solidFill>
              <a:srgbClr val="F96167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65760" y="2834640"/>
            <a:ext cx="256032" cy="822960"/>
          </a:xfrm>
          <a:prstGeom prst="rect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77240" y="2889504"/>
            <a:ext cx="7863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9616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Copilot機能はBusinessプランのみ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777240" y="3182112"/>
            <a:ext cx="7863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Microsoft 365 Business Standard以上が必要です。PersonalプランとFamilyプランは対象外です。</a:t>
            </a:r>
            <a:endParaRPr lang="en-US" sz="11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80F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217920" y="457200"/>
            <a:ext cx="2560320" cy="2560320"/>
          </a:xfrm>
          <a:prstGeom prst="ellipse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83680" y="822960"/>
            <a:ext cx="1828800" cy="18288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57200" y="457200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6B8C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次のステップ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457200" y="914400"/>
            <a:ext cx="566928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PowerPointの</a:t>
            </a:r>
            <a:endParaRPr lang="en-US" sz="3400" dirty="0"/>
          </a:p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PPTXが完成したら</a:t>
            </a:r>
            <a:endParaRPr lang="en-US" sz="3400" dirty="0"/>
          </a:p>
        </p:txBody>
      </p:sp>
      <p:sp>
        <p:nvSpPr>
          <p:cNvPr id="8" name="Text 5"/>
          <p:cNvSpPr/>
          <p:nvPr/>
        </p:nvSpPr>
        <p:spPr>
          <a:xfrm>
            <a:off x="457200" y="2651760"/>
            <a:ext cx="56692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pptx2videoにアップロードするだけで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ナレーション付き動画が自動生成されます。</a:t>
            </a:r>
            <a:endParaRPr lang="en-US" sz="1500" dirty="0"/>
          </a:p>
        </p:txBody>
      </p:sp>
      <p:sp>
        <p:nvSpPr>
          <p:cNvPr id="9" name="Shape 6"/>
          <p:cNvSpPr/>
          <p:nvPr/>
        </p:nvSpPr>
        <p:spPr>
          <a:xfrm>
            <a:off x="457200" y="3703320"/>
            <a:ext cx="3474720" cy="658368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457200" y="3703320"/>
            <a:ext cx="34747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80F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→  pptx2video.z0a.net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2026-04-03T03:00:55Z</dcterms:created>
  <dcterms:modified xsi:type="dcterms:W3CDTF">2026-04-03T03:00:55Z</dcterms:modified>
</cp:coreProperties>
</file>