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このガイドは、とにかくスピードを重視する方のためのものです。PowerPointは編集速度が最強のツールです。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セットアップはシンプルです。Microsoft 365サブスクリプションとデスクトップアプリが必要です。Webブラウザ版ではノートペインへの完全アクセスができないため、pptx2videoの制御行が使えません。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基本原則は1スライド1アイデアです。ノートペインに書いた内容がそのままナレーション原稿になります。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制御行はノートペインに直接記入します。各制御行は必ず独立した行に書いてください。SESSIONマーカーがセグメントを区切り、HIGHLIGHTが再生中に光らせるテキストブロックを指定します。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PowerPointの主な限界はデザインの自動化がない点です。内容を書く速度は最強ですが、見た目を整えるには別途時間が必要です。
[PAUSE:1]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[SESSION:start id=1]
[HIGHLIGHT:on block=1]
PowerPointで作成したPPTXをpptx2videoにアップロードしてください。ナレーション付きの動画が自動で生成されます。
[HIGHLIGHT:off]
[SESSION:end id=1]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54864" cy="5070348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7315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第1回 全6回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PowerPoint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とにかく速く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文章を書きたい方へ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57200" y="3108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2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アイデアから完成PPTXへの最短ルート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pptx2video.z0a.net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こんな方に向いています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書きたいことが多く、とにかく速く書き出したい方。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Officeに慣れている方、またはアイデアからPPTXを最短で作りたい方。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PowerPointが業界標準である理由はシンプルです。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純粋な編集速度で他のツールを圧倒します。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セットアップ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41832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418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868680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365が必要（Personal: 約1,000円/月、Business Basic: 約900円/ユーザー/月）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600200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002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527048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デスクトップ版アプリをインストール（Webブラウザ版は不可）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65760" y="2258568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585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2185416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デスクトップ版のみ、ノートペインへの完全アクセスが可能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65760" y="2916936"/>
            <a:ext cx="384048" cy="384048"/>
          </a:xfrm>
          <a:prstGeom prst="ellipse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9169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14400" y="2843784"/>
            <a:ext cx="77724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PowerPointを開く → 新しいプレゼンテーション → 書き始める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pptx2video対応PPTXの作り方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80467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14400"/>
            <a:ext cx="8412480" cy="3566160"/>
          </a:xfrm>
          <a:prstGeom prst="rect">
            <a:avLst/>
          </a:prstGeom>
          <a:solidFill>
            <a:srgbClr val="1A2D42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024128"/>
            <a:ext cx="78638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スライド構成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1スライド＝1アイデアが原則です。3つのポイントがあれば3枚のスライドを使います。pptx2videoは1枚のスライドを1つの単位として処理するため、詰め込みすぎると動画の品質が下がります。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ノートペインの使い方</a:t>
            </a: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画面下部のノートペインをクリックし、そのスライドでナレーターに話してほしい内容を書きます。このテキストがpptx2videoのナレーション原稿になります。</a:t>
            </a:r>
            <a:endParaRPr lang="en-US" sz="1350" dirty="0"/>
          </a:p>
          <a:p>
            <a:pPr algn="l" indent="0" marL="0">
              <a:buNone/>
            </a:pPr>
            <a:endParaRPr lang="en-US" sz="1350" dirty="0"/>
          </a:p>
          <a:p>
            <a:pPr algn="l"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記入例：「第3四半期の業績概要をご説明します。売上・コスト・見通しの3点を取り上げます。」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2C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制御行の書き方（ノートペインに記入）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3566160"/>
          </a:xfrm>
          <a:prstGeom prst="rect">
            <a:avLst/>
          </a:prstGeom>
          <a:solidFill>
            <a:srgbClr val="060D15"/>
          </a:solidFill>
          <a:ln w="12700">
            <a:solidFill>
              <a:srgbClr val="22355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94360" y="868680"/>
            <a:ext cx="795528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第3四半期の業績概要をご説明します。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id=1]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[SESSION:start id=2]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[HIGHLIGHT:on block=2]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[EMPHASIS]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売上は前年比12%増を達成しました。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[PAUSE:1]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[HIGHLIGHT:off]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[SESSION:end id=2]</a:t>
            </a:r>
            <a:endParaRPr lang="en-US" sz="1100" dirty="0"/>
          </a:p>
          <a:p>
            <a:pPr algn="l" indent="0" marL="0">
              <a:buNone/>
            </a:pP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ブロック番号はスライド上で上から下、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左から右の順に付きます。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9ECB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タイトルがblock=1、本文がblock=2です。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61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このツールの限界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713232"/>
            <a:ext cx="8229600" cy="0"/>
          </a:xfrm>
          <a:prstGeom prst="line">
            <a:avLst/>
          </a:prstGeom>
          <a:noFill/>
          <a:ln w="12700">
            <a:solidFill>
              <a:srgbClr val="22355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784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8686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デザインは自動化されない — 見た目を整えるには時間がかかる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5544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ビジュアルの品質にこだわるなら、内容をPowerPointで書いてからCanvaに取り込む方法が有効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65760" y="2350008"/>
            <a:ext cx="164592" cy="16459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2402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Copilot機能はMicrosoft 365 Business以上が必要（Personalプランは対象外）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8B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次のステップ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PowerPointのPPTXが完成したら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pptx2videoにアップロードするだけで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E8EF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ナレーション付き動画が自動生成されます。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solidFill>
            <a:srgbClr val="00C2CB"/>
          </a:solidFill>
          <a:ln w="12700">
            <a:solidFill>
              <a:srgbClr val="00C2C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286000" y="3200400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C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pptx2video.z0a.net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— とにかく速く文章を書きたい方へ</dc:title>
  <dc:subject>PptxGenJS Presentation</dc:subject>
  <dc:creator>PptxGenJS</dc:creator>
  <cp:lastModifiedBy>PptxGenJS</cp:lastModifiedBy>
  <cp:revision>1</cp:revision>
  <dcterms:created xsi:type="dcterms:W3CDTF">2026-04-03T02:37:47Z</dcterms:created>
  <dcterms:modified xsi:type="dcterms:W3CDTF">2026-04-03T02:37:47Z</dcterms:modified>
</cp:coreProperties>
</file>